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66"/>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7" r:id="rId15"/>
    <p:sldId id="271" r:id="rId16"/>
    <p:sldId id="298" r:id="rId17"/>
    <p:sldId id="270" r:id="rId18"/>
    <p:sldId id="273" r:id="rId19"/>
    <p:sldId id="274" r:id="rId20"/>
    <p:sldId id="275" r:id="rId21"/>
    <p:sldId id="296" r:id="rId22"/>
    <p:sldId id="440" r:id="rId23"/>
    <p:sldId id="439" r:id="rId24"/>
    <p:sldId id="366" r:id="rId25"/>
    <p:sldId id="276" r:id="rId26"/>
    <p:sldId id="278" r:id="rId28"/>
    <p:sldId id="364" r:id="rId29"/>
    <p:sldId id="280" r:id="rId30"/>
    <p:sldId id="403" r:id="rId31"/>
    <p:sldId id="437" r:id="rId32"/>
    <p:sldId id="404" r:id="rId33"/>
    <p:sldId id="405" r:id="rId34"/>
    <p:sldId id="332" r:id="rId35"/>
    <p:sldId id="333" r:id="rId36"/>
    <p:sldId id="334" r:id="rId37"/>
    <p:sldId id="335" r:id="rId38"/>
    <p:sldId id="336" r:id="rId39"/>
    <p:sldId id="323" r:id="rId40"/>
    <p:sldId id="324" r:id="rId41"/>
    <p:sldId id="325" r:id="rId42"/>
    <p:sldId id="326" r:id="rId43"/>
    <p:sldId id="327" r:id="rId44"/>
    <p:sldId id="328" r:id="rId45"/>
    <p:sldId id="329" r:id="rId46"/>
    <p:sldId id="330" r:id="rId47"/>
    <p:sldId id="331" r:id="rId48"/>
    <p:sldId id="337" r:id="rId49"/>
    <p:sldId id="299" r:id="rId50"/>
    <p:sldId id="283" r:id="rId51"/>
    <p:sldId id="297" r:id="rId52"/>
    <p:sldId id="303" r:id="rId53"/>
    <p:sldId id="304" r:id="rId54"/>
    <p:sldId id="339" r:id="rId55"/>
    <p:sldId id="340" r:id="rId56"/>
    <p:sldId id="358" r:id="rId57"/>
    <p:sldId id="359" r:id="rId58"/>
    <p:sldId id="338" r:id="rId59"/>
    <p:sldId id="367" r:id="rId60"/>
    <p:sldId id="368" r:id="rId61"/>
    <p:sldId id="369" r:id="rId62"/>
    <p:sldId id="370" r:id="rId63"/>
    <p:sldId id="284" r:id="rId64"/>
    <p:sldId id="285" r:id="rId6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33"/>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commentAuthors" Target="commentAuthors.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image" Target="../media/image65.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4.png"/></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64.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3.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64.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章：并行化循环</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线程竞技场：</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章：并行理论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5</a:t>
            </a:r>
            <a:r>
              <a:rPr lang="zh-CN" altLang="en-US"/>
              <a:t>章：并行筛选</a:t>
            </a:r>
            <a:endParaRPr lang="zh-CN" altLang="en-US">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章：分治与排序</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并行的归并排序</a:t>
            </a:r>
            <a:endParaRPr lang="zh-CN" altLang="en-US"/>
          </a:p>
        </p:txBody>
      </p:sp>
      <p:sp>
        <p:nvSpPr>
          <p:cNvPr id="12" name="Content Placeholder 11"/>
          <p:cNvSpPr/>
          <p:nvPr>
            <p:ph sz="half" idx="1"/>
          </p:nvPr>
        </p:nvSpPr>
        <p:spPr/>
        <p:txBody>
          <a:bodyPr/>
          <a:p>
            <a:endParaRPr lang="en-US"/>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章：流水线并行</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p>
            <a:r>
              <a:rPr lang="zh-CN" altLang="en-US"/>
              <a:t>流水线式的并行，因为能并行的线程数有限（取决于流水线的步骤数量），且每个线程执行的指令之间往往没有关系，主要适用于各个核心可以独立工作的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7763</Words>
  <Application>WPS Presentation</Application>
  <PresentationFormat>宽屏</PresentationFormat>
  <Paragraphs>444</Paragraphs>
  <Slides>62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第0章：并行理论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解决4：随机分配法（通过哈希函数或线性函数）</vt:lpstr>
      <vt:lpstr>因特尔开源的并行编程库：TBB</vt:lpstr>
      <vt:lpstr>第1章：并行化循环</vt:lpstr>
      <vt:lpstr>时间复杂度（time-efficiency）与工作量复杂度（work-efficiency）</vt:lpstr>
      <vt:lpstr>映射（map）</vt:lpstr>
      <vt:lpstr>并行映射</vt:lpstr>
      <vt:lpstr>封装好了：parallel_for</vt:lpstr>
      <vt:lpstr>进一步封装：parallel_for</vt:lpstr>
      <vt:lpstr>基于迭代器区间：parallel_for_each</vt:lpstr>
      <vt:lpstr>PowerPoint 演示文稿</vt:lpstr>
      <vt:lpstr>PowerPoint 演示文稿</vt:lpstr>
      <vt:lpstr>第2章：缩并与扫描</vt:lpstr>
      <vt:lpstr>缩并（reduce）</vt:lpstr>
      <vt:lpstr>并行缩并</vt:lpstr>
      <vt:lpstr>改进的并行缩并</vt:lpstr>
      <vt:lpstr>封装好了：parallel_reduce</vt:lpstr>
      <vt:lpstr>扫描（scan）</vt:lpstr>
      <vt:lpstr>并行缩并</vt:lpstr>
      <vt:lpstr>并行扫描</vt:lpstr>
      <vt:lpstr>封装好了：parallel_scan</vt:lpstr>
      <vt:lpstr>第3章：性能测试</vt:lpstr>
      <vt:lpstr>案例：map与reduce的组合</vt:lpstr>
      <vt:lpstr>测试所花费时间：tbb::tick_count::now()</vt:lpstr>
      <vt:lpstr>并行和串行的速度比较</vt:lpstr>
      <vt:lpstr>如何评价</vt:lpstr>
      <vt:lpstr>第4章：并发容器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第5章：并行筛选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第6章：分治与排序</vt:lpstr>
      <vt:lpstr>并行的归并排序</vt:lpstr>
      <vt:lpstr>重新认识递归并行缩并</vt:lpstr>
      <vt:lpstr>第7章：流水线并行</vt:lpstr>
      <vt:lpstr>流水线的利弊</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128</cp:revision>
  <dcterms:created xsi:type="dcterms:W3CDTF">2022-01-11T04:55:32Z</dcterms:created>
  <dcterms:modified xsi:type="dcterms:W3CDTF">2022-01-11T04:55:32Z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